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Proxima Nova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2" roundtripDataSignature="AMtx7mgGF8EYP6Jg46XWx7xzflD4SNqK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italic.fntdata"/><Relationship Id="rId11" Type="http://schemas.openxmlformats.org/officeDocument/2006/relationships/slide" Target="slides/slide6.xml"/><Relationship Id="rId22" Type="http://customschemas.google.com/relationships/presentationmetadata" Target="metadata"/><Relationship Id="rId10" Type="http://schemas.openxmlformats.org/officeDocument/2006/relationships/slide" Target="slides/slide5.xml"/><Relationship Id="rId21" Type="http://schemas.openxmlformats.org/officeDocument/2006/relationships/font" Target="fonts/ProximaNova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roximaNova-bold.fntdata"/><Relationship Id="rId6" Type="http://schemas.openxmlformats.org/officeDocument/2006/relationships/slide" Target="slides/slide1.xml"/><Relationship Id="rId18" Type="http://schemas.openxmlformats.org/officeDocument/2006/relationships/font" Target="fonts/ProximaNov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7def95a77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c7def95a77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7def95a77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c7def95a77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2ecb692bd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gc2ecb692bd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7def95a77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7def95a77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2ecb692bd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gc2ecb692bd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7def95a77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gc7def95a77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7def95a77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gc7def95a77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7def95a77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c7def95a77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7def95a77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c7def95a77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7def95a77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7def95a77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1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2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22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" name="Google Shape;21;p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9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0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" name="Google Shape;40;p2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20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20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2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b="0" i="0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 txBox="1"/>
          <p:nvPr>
            <p:ph type="ctrTitle"/>
          </p:nvPr>
        </p:nvSpPr>
        <p:spPr>
          <a:xfrm>
            <a:off x="81450" y="1257300"/>
            <a:ext cx="50739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04"/>
              <a:buNone/>
            </a:pPr>
            <a:r>
              <a:rPr lang="en"/>
              <a:t>QuickPC	 -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04"/>
              <a:buNone/>
            </a:pPr>
            <a:r>
              <a:rPr lang="en"/>
              <a:t>Design Presentation</a:t>
            </a:r>
            <a:endParaRPr/>
          </a:p>
        </p:txBody>
      </p:sp>
      <p:sp>
        <p:nvSpPr>
          <p:cNvPr id="60" name="Google Shape;60;p1"/>
          <p:cNvSpPr txBox="1"/>
          <p:nvPr>
            <p:ph idx="1" type="subTitle"/>
          </p:nvPr>
        </p:nvSpPr>
        <p:spPr>
          <a:xfrm>
            <a:off x="510450" y="3182345"/>
            <a:ext cx="8123100" cy="17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2856"/>
              <a:buNone/>
            </a:pPr>
            <a:r>
              <a:rPr lang="en"/>
              <a:t>Anthony Dawson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2856"/>
              <a:buNone/>
            </a:pPr>
            <a:r>
              <a:rPr lang="en"/>
              <a:t>Gustavo Cisneros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2856"/>
              <a:buNone/>
            </a:pPr>
            <a:r>
              <a:rPr lang="en"/>
              <a:t>Osman Khan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2856"/>
              <a:buNone/>
            </a:pPr>
            <a:r>
              <a:rPr lang="en"/>
              <a:t>Jose Vasquez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2856"/>
              <a:buNone/>
            </a:pPr>
            <a:r>
              <a:rPr lang="en"/>
              <a:t>Kevin Vu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2856"/>
              <a:buNone/>
            </a:pPr>
            <a:r>
              <a:rPr lang="en"/>
              <a:t>Team: PC Gang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2856"/>
              <a:buNone/>
            </a:pPr>
            <a:r>
              <a:rPr lang="en"/>
              <a:t>CECS 491A Spring 2021</a:t>
            </a:r>
            <a:endParaRPr/>
          </a:p>
        </p:txBody>
      </p:sp>
      <p:pic>
        <p:nvPicPr>
          <p:cNvPr id="61" name="Google Shape;6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55450" y="1539575"/>
            <a:ext cx="2877545" cy="2877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7def95a77_2_45"/>
          <p:cNvSpPr txBox="1"/>
          <p:nvPr>
            <p:ph type="title"/>
          </p:nvPr>
        </p:nvSpPr>
        <p:spPr>
          <a:xfrm>
            <a:off x="280375" y="445025"/>
            <a:ext cx="14196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Class Diagram</a:t>
            </a:r>
            <a:endParaRPr/>
          </a:p>
        </p:txBody>
      </p:sp>
      <p:pic>
        <p:nvPicPr>
          <p:cNvPr id="119" name="Google Shape;119;gc7def95a77_2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9975" y="40525"/>
            <a:ext cx="6819805" cy="5006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7def95a77_2_53"/>
          <p:cNvSpPr txBox="1"/>
          <p:nvPr>
            <p:ph type="title"/>
          </p:nvPr>
        </p:nvSpPr>
        <p:spPr>
          <a:xfrm>
            <a:off x="280375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Site Map</a:t>
            </a:r>
            <a:endParaRPr/>
          </a:p>
        </p:txBody>
      </p:sp>
      <p:pic>
        <p:nvPicPr>
          <p:cNvPr id="125" name="Google Shape;125;gc7def95a77_2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25" y="1171675"/>
            <a:ext cx="8951349" cy="3477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1"/>
          <p:cNvSpPr txBox="1"/>
          <p:nvPr>
            <p:ph type="title"/>
          </p:nvPr>
        </p:nvSpPr>
        <p:spPr>
          <a:xfrm>
            <a:off x="1357725" y="2240700"/>
            <a:ext cx="30621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Any questions?</a:t>
            </a:r>
            <a:endParaRPr/>
          </a:p>
        </p:txBody>
      </p:sp>
      <p:pic>
        <p:nvPicPr>
          <p:cNvPr id="131" name="Google Shape;13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18875" y="1280900"/>
            <a:ext cx="2997801" cy="229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2ecb692bd_0_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67" name="Google Shape;67;gc2ecb692bd_0_121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Behavior Specification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Search for parts, prices, features, etc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View Component Comparison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Create PC Build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Suggest Build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PC Information Page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68" name="Google Shape;68;gc2ecb692bd_0_121"/>
          <p:cNvSpPr txBox="1"/>
          <p:nvPr>
            <p:ph idx="1" type="body"/>
          </p:nvPr>
        </p:nvSpPr>
        <p:spPr>
          <a:xfrm>
            <a:off x="4139725" y="11524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Architecture </a:t>
            </a:r>
            <a:r>
              <a:rPr lang="en"/>
              <a:t>Specification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Class Diagram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Site Map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7def95a77_2_34"/>
          <p:cNvSpPr txBox="1"/>
          <p:nvPr>
            <p:ph type="title"/>
          </p:nvPr>
        </p:nvSpPr>
        <p:spPr>
          <a:xfrm>
            <a:off x="311700" y="1479500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</a:rPr>
              <a:t>Behavior </a:t>
            </a:r>
            <a:r>
              <a:rPr lang="en" sz="3400">
                <a:solidFill>
                  <a:schemeClr val="lt1"/>
                </a:solidFill>
              </a:rPr>
              <a:t>Specification</a:t>
            </a:r>
            <a:endParaRPr sz="3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c2ecb692bd_0_78"/>
          <p:cNvSpPr txBox="1"/>
          <p:nvPr>
            <p:ph type="title"/>
          </p:nvPr>
        </p:nvSpPr>
        <p:spPr>
          <a:xfrm>
            <a:off x="280375" y="445025"/>
            <a:ext cx="31944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Feature 1: Search for parts with prices, features, etc</a:t>
            </a:r>
            <a:endParaRPr/>
          </a:p>
        </p:txBody>
      </p:sp>
      <p:sp>
        <p:nvSpPr>
          <p:cNvPr id="79" name="Google Shape;79;gc2ecb692bd_0_78"/>
          <p:cNvSpPr txBox="1"/>
          <p:nvPr>
            <p:ph idx="1" type="body"/>
          </p:nvPr>
        </p:nvSpPr>
        <p:spPr>
          <a:xfrm>
            <a:off x="311700" y="1740175"/>
            <a:ext cx="3053100" cy="28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After successful login, user selects “Search Parts” option from home screen menu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list of parts for a PC generated, with categories for each part within list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Part selected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Application communicates with DB to retrieve parts within a particular category</a:t>
            </a:r>
            <a:endParaRPr sz="1400"/>
          </a:p>
          <a:p>
            <a:pPr indent="-31749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User can view each part, sort by price, A-Z, select filters, etc.</a:t>
            </a:r>
            <a:endParaRPr sz="1400"/>
          </a:p>
        </p:txBody>
      </p:sp>
      <p:pic>
        <p:nvPicPr>
          <p:cNvPr id="80" name="Google Shape;80;gc2ecb692bd_0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1925" y="49000"/>
            <a:ext cx="5348130" cy="4978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7def95a77_2_2"/>
          <p:cNvSpPr txBox="1"/>
          <p:nvPr>
            <p:ph type="title"/>
          </p:nvPr>
        </p:nvSpPr>
        <p:spPr>
          <a:xfrm>
            <a:off x="280375" y="445025"/>
            <a:ext cx="3137400" cy="14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Feature 2: View Component Comparison</a:t>
            </a:r>
            <a:endParaRPr/>
          </a:p>
        </p:txBody>
      </p:sp>
      <p:sp>
        <p:nvSpPr>
          <p:cNvPr id="86" name="Google Shape;86;gc7def95a77_2_2"/>
          <p:cNvSpPr txBox="1"/>
          <p:nvPr>
            <p:ph idx="1" type="body"/>
          </p:nvPr>
        </p:nvSpPr>
        <p:spPr>
          <a:xfrm>
            <a:off x="318100" y="1764575"/>
            <a:ext cx="2976000" cy="28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 sz="12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Allow users to compare the specifications between two parts</a:t>
            </a:r>
            <a:endParaRPr sz="1200">
              <a:solidFill>
                <a:srgbClr val="6666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 sz="12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selects “Search Parts” to get a list of PC components</a:t>
            </a:r>
            <a:endParaRPr sz="1200">
              <a:solidFill>
                <a:srgbClr val="6666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 sz="12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will then be able to select two components to compare their specification</a:t>
            </a:r>
            <a:endParaRPr sz="1200">
              <a:solidFill>
                <a:srgbClr val="6666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 sz="12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“compare parts” is chosen, the application will generate an SQL query to obtain all the parts specifications from the database and then generate a comparison view of the two parts.</a:t>
            </a:r>
            <a:r>
              <a:rPr lang="en">
                <a:solidFill>
                  <a:srgbClr val="666666"/>
                </a:solidFill>
              </a:rPr>
              <a:t> 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87" name="Google Shape;87;gc7def95a77_2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4100" y="103900"/>
            <a:ext cx="5699454" cy="4935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c7def95a77_2_8"/>
          <p:cNvSpPr txBox="1"/>
          <p:nvPr>
            <p:ph type="title"/>
          </p:nvPr>
        </p:nvSpPr>
        <p:spPr>
          <a:xfrm>
            <a:off x="280375" y="445025"/>
            <a:ext cx="3694200" cy="10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"/>
              <a:t>Feature 3: Create PC Build</a:t>
            </a:r>
            <a:endParaRPr/>
          </a:p>
        </p:txBody>
      </p:sp>
      <p:sp>
        <p:nvSpPr>
          <p:cNvPr id="93" name="Google Shape;93;gc7def95a77_2_8"/>
          <p:cNvSpPr txBox="1"/>
          <p:nvPr>
            <p:ph idx="1" type="body"/>
          </p:nvPr>
        </p:nvSpPr>
        <p:spPr>
          <a:xfrm>
            <a:off x="311700" y="1519325"/>
            <a:ext cx="3663000" cy="3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User selects “Build PC” from the home screen and is taken to PC Builder page.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User </a:t>
            </a:r>
            <a:r>
              <a:rPr lang="en" sz="1400"/>
              <a:t>selects a part to </a:t>
            </a:r>
            <a:r>
              <a:rPr lang="en" sz="1400"/>
              <a:t>search</a:t>
            </a:r>
            <a:r>
              <a:rPr lang="en" sz="1400"/>
              <a:t> for.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list of parts generated are checked for compatibility with the other part in the system.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When a specific part is selected its added to the PC build and the total is calculated.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This Build list can be saved by the user.</a:t>
            </a:r>
            <a:endParaRPr sz="1400"/>
          </a:p>
        </p:txBody>
      </p:sp>
      <p:pic>
        <p:nvPicPr>
          <p:cNvPr id="94" name="Google Shape;94;gc7def95a77_2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7100" y="152400"/>
            <a:ext cx="445947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7def95a77_2_14"/>
          <p:cNvSpPr txBox="1"/>
          <p:nvPr>
            <p:ph type="title"/>
          </p:nvPr>
        </p:nvSpPr>
        <p:spPr>
          <a:xfrm>
            <a:off x="280375" y="445025"/>
            <a:ext cx="3478500" cy="9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Feature 4: Suggest Build</a:t>
            </a:r>
            <a:endParaRPr/>
          </a:p>
        </p:txBody>
      </p:sp>
      <p:sp>
        <p:nvSpPr>
          <p:cNvPr id="100" name="Google Shape;100;gc7def95a77_2_14"/>
          <p:cNvSpPr txBox="1"/>
          <p:nvPr>
            <p:ph idx="1" type="body"/>
          </p:nvPr>
        </p:nvSpPr>
        <p:spPr>
          <a:xfrm>
            <a:off x="311700" y="1438325"/>
            <a:ext cx="3447300" cy="31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Grants users the ability to create computer builds based on </a:t>
            </a:r>
            <a:r>
              <a:rPr lang="en" sz="1200"/>
              <a:t>their</a:t>
            </a:r>
            <a:r>
              <a:rPr lang="en" sz="1200"/>
              <a:t> preference.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user selects the “Suggested Builds” option from the home screen.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user is prompted to select </a:t>
            </a:r>
            <a:r>
              <a:rPr lang="en" sz="1200"/>
              <a:t>their</a:t>
            </a:r>
            <a:r>
              <a:rPr lang="en" sz="1200"/>
              <a:t> build path by entering </a:t>
            </a:r>
            <a:r>
              <a:rPr lang="en" sz="1200"/>
              <a:t>their</a:t>
            </a:r>
            <a:r>
              <a:rPr lang="en" sz="1200"/>
              <a:t> </a:t>
            </a:r>
            <a:r>
              <a:rPr lang="en" sz="1200"/>
              <a:t>budgets</a:t>
            </a:r>
            <a:r>
              <a:rPr lang="en" sz="1200"/>
              <a:t> and performance range.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 personal </a:t>
            </a:r>
            <a:r>
              <a:rPr lang="en" sz="1200"/>
              <a:t>recommendations</a:t>
            </a:r>
            <a:r>
              <a:rPr lang="en" sz="1200"/>
              <a:t> list is generated and </a:t>
            </a:r>
            <a:r>
              <a:rPr lang="en" sz="1200"/>
              <a:t>retrieved</a:t>
            </a:r>
            <a:r>
              <a:rPr lang="en" sz="1200"/>
              <a:t> from the database.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user has the option to add </a:t>
            </a:r>
            <a:r>
              <a:rPr lang="en" sz="1200"/>
              <a:t>their</a:t>
            </a:r>
            <a:r>
              <a:rPr lang="en" sz="1200"/>
              <a:t> preferred prebuilt to </a:t>
            </a:r>
            <a:r>
              <a:rPr lang="en" sz="1200"/>
              <a:t>their</a:t>
            </a:r>
            <a:r>
              <a:rPr lang="en" sz="1200"/>
              <a:t> parts list.</a:t>
            </a:r>
            <a:endParaRPr sz="1200"/>
          </a:p>
        </p:txBody>
      </p:sp>
      <p:pic>
        <p:nvPicPr>
          <p:cNvPr id="101" name="Google Shape;101;gc7def95a77_2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5125" y="0"/>
            <a:ext cx="4069096" cy="5025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c7def95a77_2_20"/>
          <p:cNvSpPr txBox="1"/>
          <p:nvPr>
            <p:ph type="title"/>
          </p:nvPr>
        </p:nvSpPr>
        <p:spPr>
          <a:xfrm>
            <a:off x="280375" y="445025"/>
            <a:ext cx="33990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Feature 5: PC Information Page</a:t>
            </a:r>
            <a:endParaRPr/>
          </a:p>
        </p:txBody>
      </p:sp>
      <p:sp>
        <p:nvSpPr>
          <p:cNvPr id="107" name="Google Shape;107;gc7def95a77_2_20"/>
          <p:cNvSpPr txBox="1"/>
          <p:nvPr>
            <p:ph idx="1" type="body"/>
          </p:nvPr>
        </p:nvSpPr>
        <p:spPr>
          <a:xfrm>
            <a:off x="311700" y="1367750"/>
            <a:ext cx="3316500" cy="3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9882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95"/>
              <a:buChar char="●"/>
            </a:pPr>
            <a:r>
              <a:rPr lang="en" sz="1595"/>
              <a:t>After a user has </a:t>
            </a:r>
            <a:r>
              <a:rPr lang="en" sz="1595"/>
              <a:t>searched</a:t>
            </a:r>
            <a:r>
              <a:rPr lang="en" sz="1595"/>
              <a:t> for a PC part a user can select its information page</a:t>
            </a:r>
            <a:endParaRPr sz="1595"/>
          </a:p>
          <a:p>
            <a:pPr indent="-329882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95"/>
              <a:buChar char="●"/>
            </a:pPr>
            <a:r>
              <a:rPr lang="en" sz="1595"/>
              <a:t>On the page users can add the part to a list, open a store page for the part, write a review about the part, and sign up for a product alert for the PC part. </a:t>
            </a:r>
            <a:endParaRPr sz="1595"/>
          </a:p>
          <a:p>
            <a:pPr indent="-329882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95"/>
              <a:buChar char="●"/>
            </a:pPr>
            <a:r>
              <a:rPr lang="en" sz="1595"/>
              <a:t>After a review is written it updates the PC information page</a:t>
            </a:r>
            <a:endParaRPr sz="1595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595"/>
          </a:p>
        </p:txBody>
      </p:sp>
      <p:pic>
        <p:nvPicPr>
          <p:cNvPr id="108" name="Google Shape;108;gc7def95a77_2_20"/>
          <p:cNvPicPr preferRelativeResize="0"/>
          <p:nvPr/>
        </p:nvPicPr>
        <p:blipFill rotWithShape="1">
          <a:blip r:embed="rId3">
            <a:alphaModFix/>
          </a:blip>
          <a:srcRect b="1536" l="0" r="0" t="0"/>
          <a:stretch/>
        </p:blipFill>
        <p:spPr>
          <a:xfrm>
            <a:off x="3851175" y="42575"/>
            <a:ext cx="4219474" cy="496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c7def95a77_2_41"/>
          <p:cNvSpPr txBox="1"/>
          <p:nvPr>
            <p:ph type="title"/>
          </p:nvPr>
        </p:nvSpPr>
        <p:spPr>
          <a:xfrm>
            <a:off x="311700" y="1479500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FFF"/>
                </a:solidFill>
              </a:rPr>
              <a:t>Architecture Specification</a:t>
            </a:r>
            <a:endParaRPr sz="3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